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1"/>
  </p:notesMasterIdLst>
  <p:sldIdLst>
    <p:sldId id="256" r:id="rId2"/>
    <p:sldId id="259" r:id="rId3"/>
    <p:sldId id="263" r:id="rId4"/>
    <p:sldId id="285" r:id="rId5"/>
    <p:sldId id="283" r:id="rId6"/>
    <p:sldId id="282" r:id="rId7"/>
    <p:sldId id="286" r:id="rId8"/>
    <p:sldId id="270" r:id="rId9"/>
    <p:sldId id="281" r:id="rId10"/>
  </p:sldIdLst>
  <p:sldSz cx="9144000" cy="5143500" type="screen16x9"/>
  <p:notesSz cx="6858000" cy="9144000"/>
  <p:embeddedFontLst>
    <p:embeddedFont>
      <p:font typeface="Anaheim"/>
      <p:regular r:id="rId12"/>
    </p:embeddedFont>
    <p:embeddedFont>
      <p:font typeface="Nunito Light" pitchFamily="2" charset="0"/>
      <p:regular r:id="rId13"/>
      <p:italic r:id="rId14"/>
    </p:embeddedFont>
    <p:embeddedFont>
      <p:font typeface="Overpass Mono"/>
      <p:regular r:id="rId15"/>
      <p:bold r:id="rId16"/>
    </p:embeddedFont>
    <p:embeddedFont>
      <p:font typeface="Raleway SemiBold" pitchFamily="2" charset="0"/>
      <p:bold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706CA5-9CC7-4A1E-8D51-66DC71BF5719}">
  <a:tblStyle styleId="{6A706CA5-9CC7-4A1E-8D51-66DC71BF57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1AD21A-8CE5-46A7-B332-164F2F65DAA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505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332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818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624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 id="2147483659" r:id="rId5"/>
    <p:sldLayoutId id="2147483662" r:id="rId6"/>
    <p:sldLayoutId id="214748366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microsoft.com/office/2007/relationships/hdphoto" Target="../media/hdphoto3.wdp"/><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7.wdp"/></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microsoft.com/office/2007/relationships/hdphoto" Target="../media/hdphoto8.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935934" y="1308607"/>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C Games</a:t>
            </a:r>
            <a:endParaRPr dirty="0"/>
          </a:p>
        </p:txBody>
      </p:sp>
      <p:sp>
        <p:nvSpPr>
          <p:cNvPr id="335" name="Google Shape;335;p27"/>
          <p:cNvSpPr txBox="1">
            <a:spLocks noGrp="1"/>
          </p:cNvSpPr>
          <p:nvPr>
            <p:ph type="subTitle" idx="1"/>
          </p:nvPr>
        </p:nvSpPr>
        <p:spPr>
          <a:xfrm>
            <a:off x="1178312" y="3122094"/>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solidFill>
                  <a:schemeClr val="dk2"/>
                </a:solidFill>
              </a:rPr>
              <a:t>whe</a:t>
            </a:r>
            <a:r>
              <a:rPr lang="en" sz="2100" dirty="0">
                <a:solidFill>
                  <a:schemeClr val="dk2"/>
                </a:solidFill>
              </a:rPr>
              <a:t>re fun begins;</a:t>
            </a:r>
            <a:endParaRPr sz="2100" dirty="0">
              <a:solidFill>
                <a:schemeClr val="dk2"/>
              </a:solidFill>
            </a:endParaRPr>
          </a:p>
        </p:txBody>
      </p:sp>
      <p:sp>
        <p:nvSpPr>
          <p:cNvPr id="2" name="Google Shape;335;p27">
            <a:extLst>
              <a:ext uri="{FF2B5EF4-FFF2-40B4-BE49-F238E27FC236}">
                <a16:creationId xmlns:a16="http://schemas.microsoft.com/office/drawing/2014/main" id="{CCD0A73E-F90F-8E52-712F-3D61DC257B56}"/>
              </a:ext>
            </a:extLst>
          </p:cNvPr>
          <p:cNvSpPr txBox="1">
            <a:spLocks/>
          </p:cNvSpPr>
          <p:nvPr/>
        </p:nvSpPr>
        <p:spPr>
          <a:xfrm>
            <a:off x="89018" y="470452"/>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#include &lt;</a:t>
            </a:r>
            <a:r>
              <a:rPr lang="en-US" dirty="0" err="1">
                <a:solidFill>
                  <a:schemeClr val="bg1">
                    <a:lumMod val="75000"/>
                  </a:schemeClr>
                </a:solidFill>
              </a:rPr>
              <a:t>fun.h</a:t>
            </a:r>
            <a:r>
              <a:rPr lang="en-US" dirty="0">
                <a:solidFill>
                  <a:schemeClr val="bg1">
                    <a:lumMod val="75000"/>
                  </a:schemeClr>
                </a:solidFill>
              </a:rPr>
              <a:t>&gt;</a:t>
            </a:r>
          </a:p>
        </p:txBody>
      </p:sp>
      <p:sp>
        <p:nvSpPr>
          <p:cNvPr id="3" name="Rectangle 2">
            <a:extLst>
              <a:ext uri="{FF2B5EF4-FFF2-40B4-BE49-F238E27FC236}">
                <a16:creationId xmlns:a16="http://schemas.microsoft.com/office/drawing/2014/main" id="{BF9CB3F6-5F34-D0F3-5669-3E428B9CEEB0}"/>
              </a:ext>
            </a:extLst>
          </p:cNvPr>
          <p:cNvSpPr/>
          <p:nvPr/>
        </p:nvSpPr>
        <p:spPr>
          <a:xfrm>
            <a:off x="602166" y="824259"/>
            <a:ext cx="1152293" cy="6753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35;p27">
            <a:extLst>
              <a:ext uri="{FF2B5EF4-FFF2-40B4-BE49-F238E27FC236}">
                <a16:creationId xmlns:a16="http://schemas.microsoft.com/office/drawing/2014/main" id="{5DEB82BA-9791-3357-B1A1-5A7D5D28D446}"/>
              </a:ext>
            </a:extLst>
          </p:cNvPr>
          <p:cNvSpPr txBox="1">
            <a:spLocks/>
          </p:cNvSpPr>
          <p:nvPr/>
        </p:nvSpPr>
        <p:spPr>
          <a:xfrm>
            <a:off x="400957" y="3434580"/>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   */</a:t>
            </a:r>
          </a:p>
          <a:p>
            <a:pPr marL="0" indent="0"/>
            <a:r>
              <a:rPr lang="en-US" dirty="0">
                <a:solidFill>
                  <a:schemeClr val="bg1">
                    <a:lumMod val="75000"/>
                  </a:schemeClr>
                </a:solidFill>
              </a:rPr>
              <a:t>}</a:t>
            </a:r>
          </a:p>
          <a:p>
            <a:pPr marL="0" indent="0"/>
            <a:r>
              <a:rPr lang="en-US" dirty="0">
                <a:solidFill>
                  <a:schemeClr val="bg1">
                    <a:lumMod val="75000"/>
                  </a:schemeClr>
                </a:solidFill>
              </a:rPr>
              <a:t>return 0;</a:t>
            </a:r>
          </a:p>
        </p:txBody>
      </p:sp>
      <p:pic>
        <p:nvPicPr>
          <p:cNvPr id="5" name="Picture 4">
            <a:extLst>
              <a:ext uri="{FF2B5EF4-FFF2-40B4-BE49-F238E27FC236}">
                <a16:creationId xmlns:a16="http://schemas.microsoft.com/office/drawing/2014/main" id="{8370685A-28C4-8CD5-1094-20C4DEDBE8FF}"/>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7776116" y="160352"/>
            <a:ext cx="966927" cy="1068454"/>
          </a:xfrm>
          <a:prstGeom prst="rect">
            <a:avLst/>
          </a:prstGeom>
        </p:spPr>
      </p:pic>
      <p:sp>
        <p:nvSpPr>
          <p:cNvPr id="6" name="Google Shape;335;p27">
            <a:extLst>
              <a:ext uri="{FF2B5EF4-FFF2-40B4-BE49-F238E27FC236}">
                <a16:creationId xmlns:a16="http://schemas.microsoft.com/office/drawing/2014/main" id="{4EA056C6-1E5A-27D0-6847-D320B1426BEC}"/>
              </a:ext>
            </a:extLst>
          </p:cNvPr>
          <p:cNvSpPr txBox="1">
            <a:spLocks/>
          </p:cNvSpPr>
          <p:nvPr/>
        </p:nvSpPr>
        <p:spPr>
          <a:xfrm>
            <a:off x="400957" y="982451"/>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int main ( )</a:t>
            </a:r>
          </a:p>
          <a:p>
            <a:pPr marL="0" indent="0"/>
            <a:r>
              <a:rPr lang="en-US" dirty="0">
                <a:solidFill>
                  <a:schemeClr val="bg1">
                    <a:lumMod val="75000"/>
                  </a:schemeClr>
                </a:solidFill>
              </a:rPr>
              <a:t>{</a:t>
            </a:r>
          </a:p>
          <a:p>
            <a:pPr marL="0" indent="0"/>
            <a:r>
              <a:rPr lang="en-US" dirty="0">
                <a:solidFill>
                  <a:schemeClr val="bg1">
                    <a:lumMod val="75000"/>
                  </a:schemeClr>
                </a:solidFill>
              </a:rPr>
              <a:t>   /*</a:t>
            </a:r>
          </a:p>
        </p:txBody>
      </p:sp>
      <p:pic>
        <p:nvPicPr>
          <p:cNvPr id="7" name="Picture 6">
            <a:extLst>
              <a:ext uri="{FF2B5EF4-FFF2-40B4-BE49-F238E27FC236}">
                <a16:creationId xmlns:a16="http://schemas.microsoft.com/office/drawing/2014/main" id="{65FE6509-26E3-7669-DBB0-A23F829C40E1}"/>
              </a:ext>
            </a:extLst>
          </p:cNvPr>
          <p:cNvPicPr>
            <a:picLocks noChangeAspect="1"/>
          </p:cNvPicPr>
          <p:nvPr/>
        </p:nvPicPr>
        <p:blipFill>
          <a:blip r:embed="rId5">
            <a:alphaModFix amt="85000"/>
            <a:extLst>
              <a:ext uri="{BEBA8EAE-BF5A-486C-A8C5-ECC9F3942E4B}">
                <a14:imgProps xmlns:a14="http://schemas.microsoft.com/office/drawing/2010/main">
                  <a14:imgLayer r:embed="rId6">
                    <a14:imgEffect>
                      <a14:backgroundRemoval t="10000" b="99500" l="7500" r="93050">
                        <a14:foregroundMark x1="17332" y1="56365" x2="25650" y2="79500"/>
                        <a14:foregroundMark x1="25650" y1="79500" x2="47000" y2="98150"/>
                        <a14:foregroundMark x1="47000" y1="98150" x2="89849" y2="99406"/>
                        <a14:foregroundMark x1="88238" y1="92373" x2="79750" y2="79800"/>
                        <a14:foregroundMark x1="79750" y1="79800" x2="60950" y2="66400"/>
                        <a14:foregroundMark x1="60950" y1="66400" x2="36000" y2="74050"/>
                        <a14:foregroundMark x1="36000" y1="74050" x2="49350" y2="61100"/>
                        <a14:foregroundMark x1="49350" y1="61100" x2="49350" y2="61100"/>
                        <a14:foregroundMark x1="8632" y1="61088" x2="8900" y2="62650"/>
                        <a14:foregroundMark x1="7700" y1="55650" x2="8226" y2="58721"/>
                        <a14:foregroundMark x1="7600" y1="60300" x2="7500" y2="61300"/>
                        <a14:backgroundMark x1="15850" y1="52150" x2="17750" y2="54350"/>
                        <a14:backgroundMark x1="17350" y1="54700" x2="18100" y2="55950"/>
                        <a14:backgroundMark x1="18100" y1="55950" x2="18100" y2="56400"/>
                        <a14:backgroundMark x1="8050" y1="58850" x2="9750" y2="60750"/>
                        <a14:backgroundMark x1="7950" y1="58700" x2="7950" y2="58700"/>
                        <a14:backgroundMark x1="89050" y1="92100" x2="90100" y2="95100"/>
                        <a14:backgroundMark x1="92950" y1="96850" x2="91750" y2="99800"/>
                        <a14:backgroundMark x1="90050" y1="95550" x2="92200" y2="99750"/>
                        <a14:backgroundMark x1="90950" y1="99350" x2="90850" y2="99800"/>
                      </a14:backgroundRemoval>
                    </a14:imgEffect>
                    <a14:imgEffect>
                      <a14:artisticCement/>
                    </a14:imgEffect>
                  </a14:imgLayer>
                </a14:imgProps>
              </a:ext>
            </a:extLst>
          </a:blip>
          <a:stretch>
            <a:fillRect/>
          </a:stretch>
        </p:blipFill>
        <p:spPr>
          <a:xfrm>
            <a:off x="6655242" y="2439447"/>
            <a:ext cx="2704053" cy="2704053"/>
          </a:xfrm>
          <a:prstGeom prst="rect">
            <a:avLst/>
          </a:prstGeom>
          <a:effectLst>
            <a:softEdge rad="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 name="Picture 2">
            <a:extLst>
              <a:ext uri="{FF2B5EF4-FFF2-40B4-BE49-F238E27FC236}">
                <a16:creationId xmlns:a16="http://schemas.microsoft.com/office/drawing/2014/main" id="{6AD4B83D-2B95-89D5-43A1-9B8A2E006295}"/>
              </a:ext>
            </a:extLst>
          </p:cNvPr>
          <p:cNvPicPr>
            <a:picLocks noChangeAspect="1"/>
          </p:cNvPicPr>
          <p:nvPr/>
        </p:nvPicPr>
        <p:blipFill>
          <a:blip r:embed="rId3"/>
          <a:stretch>
            <a:fillRect/>
          </a:stretch>
        </p:blipFill>
        <p:spPr>
          <a:xfrm>
            <a:off x="4789328" y="1331058"/>
            <a:ext cx="3922671" cy="2960630"/>
          </a:xfrm>
          <a:prstGeom prst="rect">
            <a:avLst/>
          </a:prstGeom>
          <a:effectLst>
            <a:glow rad="63500">
              <a:schemeClr val="accent3">
                <a:satMod val="175000"/>
                <a:alpha val="40000"/>
              </a:schemeClr>
            </a:glow>
          </a:effectLst>
        </p:spPr>
      </p:pic>
      <p:sp>
        <p:nvSpPr>
          <p:cNvPr id="361" name="Google Shape;361;p3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Söhne"/>
              </a:rPr>
              <a:t>Welcome to C Games - a hub of entertainment and excitement! With a seamless login system and a variety of captivating games, you are in for a delightful gaming experience. Get ready to embark on a thrilling journey of fun and games! Let's dive in!</a:t>
            </a:r>
            <a:endParaRPr dirty="0"/>
          </a:p>
        </p:txBody>
      </p:sp>
      <p:sp>
        <p:nvSpPr>
          <p:cNvPr id="362" name="Google Shape;362;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410" name="Google Shape;410;p34"/>
          <p:cNvSpPr/>
          <p:nvPr/>
        </p:nvSpPr>
        <p:spPr>
          <a:xfrm flipH="1">
            <a:off x="265333" y="1717202"/>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016983" y="1662627"/>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Tilak Thapa</a:t>
            </a:r>
            <a:endParaRPr dirty="0"/>
          </a:p>
        </p:txBody>
      </p:sp>
      <p:sp>
        <p:nvSpPr>
          <p:cNvPr id="395" name="Google Shape;395;p34"/>
          <p:cNvSpPr txBox="1">
            <a:spLocks noGrp="1"/>
          </p:cNvSpPr>
          <p:nvPr>
            <p:ph type="ctrTitle" idx="2"/>
          </p:nvPr>
        </p:nvSpPr>
        <p:spPr>
          <a:xfrm flipH="1">
            <a:off x="4826458" y="1662704"/>
            <a:ext cx="2289072"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Utsab Pandey        </a:t>
            </a:r>
            <a:endParaRPr dirty="0"/>
          </a:p>
        </p:txBody>
      </p:sp>
      <p:sp>
        <p:nvSpPr>
          <p:cNvPr id="396" name="Google Shape;396;p34"/>
          <p:cNvSpPr txBox="1">
            <a:spLocks noGrp="1"/>
          </p:cNvSpPr>
          <p:nvPr>
            <p:ph type="subTitle" idx="1"/>
          </p:nvPr>
        </p:nvSpPr>
        <p:spPr>
          <a:xfrm flipH="1">
            <a:off x="4951617" y="2095476"/>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dirty="0"/>
              <a:t>BCT-CD-095</a:t>
            </a:r>
          </a:p>
        </p:txBody>
      </p:sp>
      <p:sp>
        <p:nvSpPr>
          <p:cNvPr id="397" name="Google Shape;397;p34"/>
          <p:cNvSpPr txBox="1">
            <a:spLocks noGrp="1"/>
          </p:cNvSpPr>
          <p:nvPr>
            <p:ph type="ctrTitle" idx="3"/>
          </p:nvPr>
        </p:nvSpPr>
        <p:spPr>
          <a:xfrm flipH="1">
            <a:off x="2016976" y="3176254"/>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Sumit Rijal</a:t>
            </a:r>
            <a:endParaRPr dirty="0"/>
          </a:p>
        </p:txBody>
      </p:sp>
      <p:sp>
        <p:nvSpPr>
          <p:cNvPr id="398" name="Google Shape;398;p34"/>
          <p:cNvSpPr txBox="1">
            <a:spLocks noGrp="1"/>
          </p:cNvSpPr>
          <p:nvPr>
            <p:ph type="subTitle" idx="4"/>
          </p:nvPr>
        </p:nvSpPr>
        <p:spPr>
          <a:xfrm flipH="1">
            <a:off x="2016975" y="360650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BCT-CD-XXX</a:t>
            </a:r>
            <a:endParaRPr dirty="0"/>
          </a:p>
        </p:txBody>
      </p:sp>
      <p:sp>
        <p:nvSpPr>
          <p:cNvPr id="399" name="Google Shape;399;p34"/>
          <p:cNvSpPr txBox="1">
            <a:spLocks noGrp="1"/>
          </p:cNvSpPr>
          <p:nvPr>
            <p:ph type="ctrTitle" idx="5"/>
          </p:nvPr>
        </p:nvSpPr>
        <p:spPr>
          <a:xfrm flipH="1">
            <a:off x="4711666" y="3139098"/>
            <a:ext cx="2514256"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Sagar Mainali</a:t>
            </a:r>
            <a:endParaRPr dirty="0"/>
          </a:p>
        </p:txBody>
      </p:sp>
      <p:sp>
        <p:nvSpPr>
          <p:cNvPr id="400" name="Google Shape;400;p34"/>
          <p:cNvSpPr txBox="1">
            <a:spLocks noGrp="1"/>
          </p:cNvSpPr>
          <p:nvPr>
            <p:ph type="subTitle" idx="6"/>
          </p:nvPr>
        </p:nvSpPr>
        <p:spPr>
          <a:xfrm flipH="1">
            <a:off x="5061997" y="356926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BCT-CD-069</a:t>
            </a:r>
            <a:endParaRPr dirty="0"/>
          </a:p>
        </p:txBody>
      </p:sp>
      <p:sp>
        <p:nvSpPr>
          <p:cNvPr id="386" name="Google Shape;386;p34"/>
          <p:cNvSpPr txBox="1">
            <a:spLocks noGrp="1"/>
          </p:cNvSpPr>
          <p:nvPr>
            <p:ph type="title" idx="7"/>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Members</a:t>
            </a:r>
            <a:endParaRPr dirty="0"/>
          </a:p>
        </p:txBody>
      </p:sp>
      <p:sp>
        <p:nvSpPr>
          <p:cNvPr id="414" name="Google Shape;414;p34"/>
          <p:cNvSpPr txBox="1">
            <a:spLocks noGrp="1"/>
          </p:cNvSpPr>
          <p:nvPr>
            <p:ph type="subTitle" idx="8"/>
          </p:nvPr>
        </p:nvSpPr>
        <p:spPr>
          <a:xfrm flipH="1">
            <a:off x="2016983" y="209547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BCT-CD-094</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
        <p:nvSpPr>
          <p:cNvPr id="387" name="Google Shape;387;p34"/>
          <p:cNvSpPr/>
          <p:nvPr/>
        </p:nvSpPr>
        <p:spPr>
          <a:xfrm flipH="1">
            <a:off x="8141147" y="1717202"/>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938601" y="3518929"/>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833089" y="2014027"/>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8085125" y="3481694"/>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971712" y="2014027"/>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388036"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282996" y="3184019"/>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598656" y="3481693"/>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297747" y="3779419"/>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479511" y="3222104"/>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265283" y="3518929"/>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628331" y="3816654"/>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534179" y="2014452"/>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4"/>
          <p:cNvSpPr/>
          <p:nvPr/>
        </p:nvSpPr>
        <p:spPr>
          <a:xfrm flipH="1">
            <a:off x="8308494" y="2014027"/>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8168103"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5155F926-EB2C-48E8-02E1-1ECCBAB9E764}"/>
              </a:ext>
            </a:extLst>
          </p:cNvPr>
          <p:cNvPicPr>
            <a:picLocks noChangeAspect="1"/>
          </p:cNvPicPr>
          <p:nvPr/>
        </p:nvPicPr>
        <p:blipFill rotWithShape="1">
          <a:blip r:embed="rId3"/>
          <a:srcRect l="-38" t="15422" r="13714" b="18405"/>
          <a:stretch/>
        </p:blipFill>
        <p:spPr>
          <a:xfrm>
            <a:off x="7235668" y="3088191"/>
            <a:ext cx="1137484" cy="1220977"/>
          </a:xfrm>
          <a:prstGeom prst="rect">
            <a:avLst/>
          </a:prstGeom>
          <a:effectLst>
            <a:reflection blurRad="6350" stA="50000" endA="300" endPos="38500" dist="50800" dir="5400000" sy="-100000" algn="bl" rotWithShape="0"/>
            <a:softEdge rad="63500"/>
          </a:effectLst>
        </p:spPr>
      </p:pic>
      <p:pic>
        <p:nvPicPr>
          <p:cNvPr id="10" name="Picture 9">
            <a:extLst>
              <a:ext uri="{FF2B5EF4-FFF2-40B4-BE49-F238E27FC236}">
                <a16:creationId xmlns:a16="http://schemas.microsoft.com/office/drawing/2014/main" id="{60813127-B237-4CFA-12D0-5F1ADF3EA1A3}"/>
              </a:ext>
            </a:extLst>
          </p:cNvPr>
          <p:cNvPicPr>
            <a:picLocks noChangeAspect="1"/>
          </p:cNvPicPr>
          <p:nvPr/>
        </p:nvPicPr>
        <p:blipFill rotWithShape="1">
          <a:blip r:embed="rId4"/>
          <a:srcRect l="20807" t="25797" r="18158" b="32225"/>
          <a:stretch/>
        </p:blipFill>
        <p:spPr>
          <a:xfrm>
            <a:off x="840194" y="1452651"/>
            <a:ext cx="1144880" cy="1181578"/>
          </a:xfrm>
          <a:prstGeom prst="rect">
            <a:avLst/>
          </a:prstGeom>
          <a:effectLst>
            <a:softEdge rad="63500"/>
          </a:effectLst>
        </p:spPr>
      </p:pic>
      <p:pic>
        <p:nvPicPr>
          <p:cNvPr id="3" name="Picture 2">
            <a:extLst>
              <a:ext uri="{FF2B5EF4-FFF2-40B4-BE49-F238E27FC236}">
                <a16:creationId xmlns:a16="http://schemas.microsoft.com/office/drawing/2014/main" id="{82766CC8-57DD-D292-7BC0-80166DDD225A}"/>
              </a:ext>
            </a:extLst>
          </p:cNvPr>
          <p:cNvPicPr>
            <a:picLocks noChangeAspect="1"/>
          </p:cNvPicPr>
          <p:nvPr/>
        </p:nvPicPr>
        <p:blipFill rotWithShape="1">
          <a:blip r:embed="rId5"/>
          <a:srcRect l="22081" t="22758" r="22722" b="22937"/>
          <a:stretch/>
        </p:blipFill>
        <p:spPr>
          <a:xfrm>
            <a:off x="847590" y="3015715"/>
            <a:ext cx="1137484" cy="1181578"/>
          </a:xfrm>
          <a:prstGeom prst="rect">
            <a:avLst/>
          </a:prstGeom>
          <a:effectLst>
            <a:reflection blurRad="6350" stA="50000" endA="300" endPos="38500" dist="50800" dir="5400000" sy="-100000" algn="bl" rotWithShape="0"/>
            <a:softEdge rad="63500"/>
          </a:effectLst>
        </p:spPr>
      </p:pic>
      <p:pic>
        <p:nvPicPr>
          <p:cNvPr id="5" name="Picture 4">
            <a:extLst>
              <a:ext uri="{FF2B5EF4-FFF2-40B4-BE49-F238E27FC236}">
                <a16:creationId xmlns:a16="http://schemas.microsoft.com/office/drawing/2014/main" id="{EFF9050B-A18C-73DD-483E-C3FDD9FC1216}"/>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90000"/>
                    </a14:imgEffect>
                    <a14:imgEffect>
                      <a14:brightnessContrast bright="-13000"/>
                    </a14:imgEffect>
                  </a14:imgLayer>
                </a14:imgProps>
              </a:ext>
            </a:extLst>
          </a:blip>
          <a:srcRect l="10692" t="15976" r="2421" b="20332"/>
          <a:stretch/>
        </p:blipFill>
        <p:spPr>
          <a:xfrm>
            <a:off x="7258966" y="1452651"/>
            <a:ext cx="1144881" cy="1181578"/>
          </a:xfrm>
          <a:prstGeom prst="rect">
            <a:avLst/>
          </a:prstGeom>
          <a:effectLst>
            <a:softEdge rad="63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5313065" y="1973025"/>
            <a:ext cx="3249835"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"Rock Paper Scissors" game where you compete against the computer. Choose 'r' (rock), 'p' (paper), or 's' (scissors), and see who wins! Play multiple rounds or quit with 'q'. Simple and fun!</a:t>
            </a:r>
            <a:endParaRPr dirty="0"/>
          </a:p>
        </p:txBody>
      </p:sp>
      <p:sp>
        <p:nvSpPr>
          <p:cNvPr id="775" name="Google Shape;775;p49"/>
          <p:cNvSpPr txBox="1">
            <a:spLocks noGrp="1"/>
          </p:cNvSpPr>
          <p:nvPr>
            <p:ph type="title"/>
          </p:nvPr>
        </p:nvSpPr>
        <p:spPr>
          <a:xfrm>
            <a:off x="4029559" y="1168325"/>
            <a:ext cx="4533416"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Rock Paper Scissor</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mt="70000"/>
            <a:extLst>
              <a:ext uri="{BEBA8EAE-BF5A-486C-A8C5-ECC9F3942E4B}">
                <a14:imgProps xmlns:a14="http://schemas.microsoft.com/office/drawing/2010/main">
                  <a14:imgLayer r:embed="rId4">
                    <a14:imgEffect>
                      <a14:artisticCement/>
                    </a14:imgEffect>
                  </a14:imgLayer>
                </a14:imgProps>
              </a:ext>
            </a:extLst>
          </a:blip>
          <a:srcRect l="545" r="545"/>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2251840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477794" y="1973024"/>
            <a:ext cx="3912973" cy="24012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"Tic Tac Toe" is a classic two-player game where each player takes turns marking a cell in a 3x3 grid. The goal is to place three marks in a row horizontally, vertically, or diagonally to win. The game continues until a player wins or it's a draw. Enjoy the timeless fun of "Tic Tac Toe"!</a:t>
            </a:r>
            <a:endParaRPr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Tic Tac Toe</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5060264" y="1005522"/>
            <a:ext cx="3522911" cy="3132455"/>
          </a:xfrm>
          <a:prstGeom prst="rect">
            <a:avLst/>
          </a:prstGeom>
        </p:spPr>
      </p:pic>
    </p:spTree>
    <p:extLst>
      <p:ext uri="{BB962C8B-B14F-4D97-AF65-F5344CB8AC3E}">
        <p14:creationId xmlns:p14="http://schemas.microsoft.com/office/powerpoint/2010/main" val="3823314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"Truth or Dare" is a multiplayer party game, where players take turns selecting either truth questions or dares. Players earn points for successfully completing their chosen task. The player with the highest score at the end wins.</a:t>
            </a:r>
            <a:endParaRPr dirty="0"/>
          </a:p>
        </p:txBody>
      </p:sp>
      <p:sp>
        <p:nvSpPr>
          <p:cNvPr id="775" name="Google Shape;775;p49"/>
          <p:cNvSpPr txBox="1">
            <a:spLocks noGrp="1"/>
          </p:cNvSpPr>
          <p:nvPr>
            <p:ph type="title"/>
          </p:nvPr>
        </p:nvSpPr>
        <p:spPr>
          <a:xfrm>
            <a:off x="5207431" y="1168325"/>
            <a:ext cx="3355544"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Truth or Dare</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artisticCement/>
                    </a14:imgEffect>
                  </a14:imgLayer>
                </a14:imgProps>
              </a:ext>
            </a:extLst>
          </a:blip>
          <a:srcRect l="13447" r="12370"/>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1594944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"Coin Flip" is a single-player game where you guess if a virtual coin will land on heads or tails. Get it right, and you earn a point; get it wrong, and you lose one. Enter 'h' for heads, 't' for tails, or 'q' to quit. Simple and fun!</a:t>
            </a:r>
            <a:endParaRPr lang="en-US"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Coin Flip</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artisticCement/>
                    </a14:imgEffect>
                  </a14:imgLayer>
                </a14:imgProps>
              </a:ext>
            </a:extLst>
          </a:blip>
          <a:srcRect/>
          <a:stretch/>
        </p:blipFill>
        <p:spPr>
          <a:xfrm>
            <a:off x="5570226" y="1030556"/>
            <a:ext cx="2659317" cy="3073369"/>
          </a:xfrm>
          <a:prstGeom prst="rect">
            <a:avLst/>
          </a:prstGeom>
          <a:ln w="76200">
            <a:solidFill>
              <a:schemeClr val="bg1"/>
            </a:solidFill>
          </a:ln>
          <a:effectLst>
            <a:softEdge rad="317500"/>
          </a:effectLst>
        </p:spPr>
      </p:pic>
    </p:spTree>
    <p:extLst>
      <p:ext uri="{BB962C8B-B14F-4D97-AF65-F5344CB8AC3E}">
        <p14:creationId xmlns:p14="http://schemas.microsoft.com/office/powerpoint/2010/main" val="402886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6704952" y="444243"/>
            <a:ext cx="2467500" cy="145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Effective more than thousand words of explanation………….</a:t>
            </a:r>
            <a:endParaRPr dirty="0"/>
          </a:p>
        </p:txBody>
      </p:sp>
      <p:sp>
        <p:nvSpPr>
          <p:cNvPr id="532" name="Google Shape;53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LIVE DEMONSTRATION</a:t>
            </a:r>
            <a:endParaRPr dirty="0"/>
          </a:p>
        </p:txBody>
      </p:sp>
      <p:pic>
        <p:nvPicPr>
          <p:cNvPr id="2" name="Picture 1">
            <a:extLst>
              <a:ext uri="{FF2B5EF4-FFF2-40B4-BE49-F238E27FC236}">
                <a16:creationId xmlns:a16="http://schemas.microsoft.com/office/drawing/2014/main" id="{DB15AF64-239A-9385-D157-E228CFF5A087}"/>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1720152" y="1222094"/>
            <a:ext cx="4634154" cy="3470512"/>
          </a:xfrm>
          <a:prstGeom prst="rect">
            <a:avLst/>
          </a:prstGeom>
          <a:effectLst>
            <a:glow rad="139700">
              <a:schemeClr val="tx1">
                <a:alpha val="40000"/>
              </a:schemeClr>
            </a:glow>
            <a:softEdge rad="5588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99" name="Google Shape;899;p52"/>
          <p:cNvSpPr txBox="1">
            <a:spLocks noGrp="1"/>
          </p:cNvSpPr>
          <p:nvPr>
            <p:ph type="subTitle" idx="1"/>
          </p:nvPr>
        </p:nvSpPr>
        <p:spPr>
          <a:xfrm>
            <a:off x="2951850" y="1515875"/>
            <a:ext cx="3208726" cy="12084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Do you have any questions?</a:t>
            </a:r>
          </a:p>
          <a:p>
            <a:pPr marL="0" lvl="0" indent="0" algn="ctr" rtl="0">
              <a:spcBef>
                <a:spcPts val="0"/>
              </a:spcBef>
              <a:spcAft>
                <a:spcPts val="0"/>
              </a:spcAft>
              <a:buNone/>
            </a:pPr>
            <a:r>
              <a:rPr lang="en-US" dirty="0"/>
              <a:t>https://github.com/jrTilak/C-Games</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2" name="Rectangle 1">
            <a:extLst>
              <a:ext uri="{FF2B5EF4-FFF2-40B4-BE49-F238E27FC236}">
                <a16:creationId xmlns:a16="http://schemas.microsoft.com/office/drawing/2014/main" id="{02120993-1120-95CB-68F6-3726FB7D774C}"/>
              </a:ext>
            </a:extLst>
          </p:cNvPr>
          <p:cNvSpPr/>
          <p:nvPr/>
        </p:nvSpPr>
        <p:spPr>
          <a:xfrm>
            <a:off x="5842861" y="4355024"/>
            <a:ext cx="790414" cy="7884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B63C3D7-C056-5A82-E52E-28F2A417342C}"/>
              </a:ext>
            </a:extLst>
          </p:cNvPr>
          <p:cNvSpPr/>
          <p:nvPr/>
        </p:nvSpPr>
        <p:spPr>
          <a:xfrm>
            <a:off x="7594171" y="4355024"/>
            <a:ext cx="790414" cy="7884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0A7437E-FE21-01D0-224D-4E06F7912DD7}"/>
              </a:ext>
            </a:extLst>
          </p:cNvPr>
          <p:cNvSpPr/>
          <p:nvPr/>
        </p:nvSpPr>
        <p:spPr>
          <a:xfrm>
            <a:off x="2255004" y="3027416"/>
            <a:ext cx="4440265" cy="11158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899;p52">
            <a:extLst>
              <a:ext uri="{FF2B5EF4-FFF2-40B4-BE49-F238E27FC236}">
                <a16:creationId xmlns:a16="http://schemas.microsoft.com/office/drawing/2014/main" id="{7598D28A-0EDD-67C9-BDBD-668DD1C97FDF}"/>
              </a:ext>
            </a:extLst>
          </p:cNvPr>
          <p:cNvSpPr txBox="1">
            <a:spLocks/>
          </p:cNvSpPr>
          <p:nvPr/>
        </p:nvSpPr>
        <p:spPr>
          <a:xfrm>
            <a:off x="7594171" y="4448016"/>
            <a:ext cx="1549829" cy="788476"/>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3000"/>
              <a:buFont typeface="Anaheim"/>
              <a:buNone/>
              <a:defRPr sz="1600" b="0" i="0" u="none" strike="noStrike" cap="none">
                <a:solidFill>
                  <a:schemeClr val="dk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9pPr>
          </a:lstStyle>
          <a:p>
            <a:pPr marL="0" indent="0" algn="l"/>
            <a:endParaRPr lang="en-US" sz="900" dirty="0"/>
          </a:p>
        </p:txBody>
      </p:sp>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1218</TotalTime>
  <Words>345</Words>
  <Application>Microsoft Office PowerPoint</Application>
  <PresentationFormat>On-screen Show (16:9)</PresentationFormat>
  <Paragraphs>37</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Söhne</vt:lpstr>
      <vt:lpstr>Raleway SemiBold</vt:lpstr>
      <vt:lpstr>Anaheim</vt:lpstr>
      <vt:lpstr>Overpass Mono</vt:lpstr>
      <vt:lpstr>Arial</vt:lpstr>
      <vt:lpstr>Nunito Light</vt:lpstr>
      <vt:lpstr>Programming Lesson by Slidesgo</vt:lpstr>
      <vt:lpstr>C Games</vt:lpstr>
      <vt:lpstr>INTRODUCTION</vt:lpstr>
      <vt:lpstr>Tilak Thapa</vt:lpstr>
      <vt:lpstr>Rock Paper Scissor</vt:lpstr>
      <vt:lpstr>Tic Tac Toe</vt:lpstr>
      <vt:lpstr>Truth or Dare</vt:lpstr>
      <vt:lpstr>Coin Flip</vt:lpstr>
      <vt:lpstr>LIVE DEMONSTRATION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Games</dc:title>
  <dc:creator>Tilak Thapa</dc:creator>
  <cp:lastModifiedBy>Tilak Thapa</cp:lastModifiedBy>
  <cp:revision>14</cp:revision>
  <dcterms:modified xsi:type="dcterms:W3CDTF">2023-08-05T14:33:48Z</dcterms:modified>
</cp:coreProperties>
</file>